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A6A255-A8BA-4823-8A16-0C9D84FFD7DA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502EFE-343A-406C-A41E-157DD93FD31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868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D511263-8002-4CAF-ADB5-FB12111FAC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896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C1446B-386C-4070-8340-E4358E25B0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199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650154-EDDC-40B4-A083-2B8E336915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205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80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34F321-E81B-4D65-903B-E0EEE0F259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49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F3D42A-468B-4688-BB72-22F0CD8181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055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B3B56A-B37F-4006-A11E-9D5D38A4F5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653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2ED294-5451-4CE7-A0DA-1AD0A26FD9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91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A9171F-F1E5-4457-A59A-2D26697802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69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4AEAE7-2302-422E-AE18-ADA6AE67F8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977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9C4D35-9CA6-462E-AB36-A9EDD9BBDA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13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greet thee, who my sure Redeemer art,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my only trust and Saviour of my heart,</a:t>
            </a:r>
            <a:endParaRPr lang="en-NZ" dirty="0"/>
          </a:p>
          <a:p>
            <a:r>
              <a:rPr lang="en-GB" dirty="0"/>
              <a:t>	who pain didst undergo for my poor sake;</a:t>
            </a:r>
            <a:endParaRPr lang="en-NZ" dirty="0"/>
          </a:p>
          <a:p>
            <a:r>
              <a:rPr lang="en-GB" dirty="0"/>
              <a:t>		I pray thee from our hearts all cares to take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art the King of mercy and of grace,</a:t>
            </a:r>
            <a:endParaRPr lang="en-NZ" dirty="0"/>
          </a:p>
          <a:p>
            <a:r>
              <a:rPr lang="en-GB" dirty="0"/>
              <a:t>		reigning omnipotent in </a:t>
            </a:r>
            <a:r>
              <a:rPr lang="en-GB" dirty="0" err="1"/>
              <a:t>ev’ry</a:t>
            </a:r>
            <a:r>
              <a:rPr lang="en-GB" dirty="0"/>
              <a:t> place;</a:t>
            </a:r>
            <a:endParaRPr lang="en-NZ" dirty="0"/>
          </a:p>
          <a:p>
            <a:r>
              <a:rPr lang="en-GB" dirty="0"/>
              <a:t>	so come, O King, and our whole being sway;</a:t>
            </a:r>
            <a:endParaRPr lang="en-NZ" dirty="0"/>
          </a:p>
          <a:p>
            <a:r>
              <a:rPr lang="en-GB" dirty="0"/>
              <a:t>		shine on us with the light of thy pure day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art the life by which alone we live,</a:t>
            </a:r>
            <a:endParaRPr lang="en-NZ" dirty="0"/>
          </a:p>
          <a:p>
            <a:r>
              <a:rPr lang="en-GB" dirty="0"/>
              <a:t>		and all our substance and our strength </a:t>
            </a:r>
            <a:r>
              <a:rPr lang="en-GB" dirty="0" smtClean="0"/>
              <a:t>	receive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Sustain us by thy faith and by thy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give us strength in </a:t>
            </a:r>
            <a:r>
              <a:rPr lang="en-GB" dirty="0" err="1"/>
              <a:t>ev’ry</a:t>
            </a:r>
            <a:r>
              <a:rPr lang="en-GB" dirty="0"/>
              <a:t> trying hour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955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hast the true and perfect gentleness;</a:t>
            </a:r>
            <a:endParaRPr lang="en-NZ" dirty="0"/>
          </a:p>
          <a:p>
            <a:r>
              <a:rPr lang="en-GB" dirty="0"/>
              <a:t>		no harshness hast thou and no bitterness.</a:t>
            </a:r>
            <a:endParaRPr lang="en-NZ" dirty="0"/>
          </a:p>
          <a:p>
            <a:r>
              <a:rPr lang="en-GB" dirty="0"/>
              <a:t>	O grant to us the grace we find in thee,</a:t>
            </a:r>
            <a:endParaRPr lang="en-NZ" dirty="0"/>
          </a:p>
          <a:p>
            <a:r>
              <a:rPr lang="en-GB" dirty="0"/>
              <a:t>		that we may dwell in perfect unity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359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hope is in no other save in thee;</a:t>
            </a:r>
            <a:endParaRPr lang="en-NZ" dirty="0"/>
          </a:p>
          <a:p>
            <a:r>
              <a:rPr lang="en-GB" dirty="0"/>
              <a:t>		our faith is built upon thy promise free.</a:t>
            </a:r>
            <a:endParaRPr lang="en-NZ" dirty="0"/>
          </a:p>
          <a:p>
            <a:r>
              <a:rPr lang="en-GB" dirty="0"/>
              <a:t>	Lord, give us peace, and make us calm and </a:t>
            </a:r>
            <a:r>
              <a:rPr lang="en-GB" dirty="0" smtClean="0"/>
              <a:t>	sure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that in thy strength we evermore endure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087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Calvin, 1545; tr. Elizabeth L. Smith, 1868, alt.</a:t>
            </a:r>
            <a:endParaRPr lang="en-NZ" sz="1000" dirty="0"/>
          </a:p>
          <a:p>
            <a:pPr algn="r"/>
            <a:r>
              <a:rPr lang="en-GB" sz="1000" dirty="0"/>
              <a:t>Tune (JE TE SALUE): </a:t>
            </a:r>
            <a:r>
              <a:rPr lang="en-GB" sz="1000" dirty="0" err="1"/>
              <a:t>Genevan</a:t>
            </a:r>
            <a:r>
              <a:rPr lang="en-GB" sz="1000" dirty="0"/>
              <a:t> Psalter, 1551, adapt.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(TOULON): </a:t>
            </a:r>
            <a:r>
              <a:rPr lang="en-GB" sz="1000" dirty="0" err="1"/>
              <a:t>Genevan</a:t>
            </a:r>
            <a:r>
              <a:rPr lang="en-GB" sz="1000" dirty="0"/>
              <a:t> Psalter, 1551, adapt.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65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2014-03-01T07:06:35Z</dcterms:created>
  <dcterms:modified xsi:type="dcterms:W3CDTF">2014-03-01T07:08:58Z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